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64" r:id="rId7"/>
    <p:sldId id="260" r:id="rId8"/>
    <p:sldId id="265" r:id="rId9"/>
    <p:sldId id="271" r:id="rId10"/>
    <p:sldId id="270" r:id="rId11"/>
    <p:sldId id="267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7663E-580F-9545-B3E1-DBBA8D5968E3}" type="datetimeFigureOut">
              <a:rPr kumimoji="1" lang="zh-CN" altLang="en-US" smtClean="0"/>
              <a:t>2017/8/11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93BBB-2354-2448-BD39-7DB017BD11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00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93BBB-2354-2448-BD39-7DB017BD11F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03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Swift</a:t>
            </a:r>
            <a:r>
              <a:rPr kumimoji="1" lang="zh-CN" altLang="en-US" dirty="0" smtClean="0"/>
              <a:t>制作</a:t>
            </a:r>
            <a:r>
              <a:rPr kumimoji="1" lang="en-US" altLang="zh-CN" dirty="0" smtClean="0"/>
              <a:t>framework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4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合成新的</a:t>
            </a:r>
            <a:r>
              <a:rPr kumimoji="1" lang="en-US" altLang="zh-CN" dirty="0" smtClean="0"/>
              <a:t>framework,</a:t>
            </a:r>
            <a:r>
              <a:rPr kumimoji="1" lang="zh-CN" altLang="en-US" dirty="0" smtClean="0"/>
              <a:t>名字必须和原名称一致 不然 使用的时候工程报错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87" y="2214694"/>
            <a:ext cx="6888015" cy="4157354"/>
          </a:xfrm>
        </p:spPr>
      </p:pic>
    </p:spTree>
    <p:extLst>
      <p:ext uri="{BB962C8B-B14F-4D97-AF65-F5344CB8AC3E}">
        <p14:creationId xmlns:p14="http://schemas.microsoft.com/office/powerpoint/2010/main" val="603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87" y="2366963"/>
            <a:ext cx="6525825" cy="3424237"/>
          </a:xfrm>
        </p:spPr>
      </p:pic>
    </p:spTree>
    <p:extLst>
      <p:ext uri="{BB962C8B-B14F-4D97-AF65-F5344CB8AC3E}">
        <p14:creationId xmlns:p14="http://schemas.microsoft.com/office/powerpoint/2010/main" val="8962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32462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使用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09" y="1750980"/>
            <a:ext cx="8521796" cy="4735899"/>
          </a:xfrm>
        </p:spPr>
      </p:pic>
    </p:spTree>
    <p:extLst>
      <p:ext uri="{BB962C8B-B14F-4D97-AF65-F5344CB8AC3E}">
        <p14:creationId xmlns:p14="http://schemas.microsoft.com/office/powerpoint/2010/main" val="4451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44" y="791082"/>
            <a:ext cx="7228928" cy="5073121"/>
          </a:xfrm>
        </p:spPr>
      </p:pic>
    </p:spTree>
    <p:extLst>
      <p:ext uri="{BB962C8B-B14F-4D97-AF65-F5344CB8AC3E}">
        <p14:creationId xmlns:p14="http://schemas.microsoft.com/office/powerpoint/2010/main" val="192644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创建项目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0764" y="2029314"/>
            <a:ext cx="5736363" cy="403788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15" y="1983080"/>
            <a:ext cx="5830122" cy="41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设置较低的发布版本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55578" y="2366963"/>
            <a:ext cx="8880844" cy="3424237"/>
          </a:xfrm>
        </p:spPr>
      </p:pic>
    </p:spTree>
    <p:extLst>
      <p:ext uri="{BB962C8B-B14F-4D97-AF65-F5344CB8AC3E}">
        <p14:creationId xmlns:p14="http://schemas.microsoft.com/office/powerpoint/2010/main" val="3813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创建新的类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15" y="2366963"/>
            <a:ext cx="6192769" cy="3424237"/>
          </a:xfrm>
        </p:spPr>
      </p:pic>
    </p:spTree>
    <p:extLst>
      <p:ext uri="{BB962C8B-B14F-4D97-AF65-F5344CB8AC3E}">
        <p14:creationId xmlns:p14="http://schemas.microsoft.com/office/powerpoint/2010/main" val="2838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927100"/>
            <a:ext cx="9423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9" y="360063"/>
            <a:ext cx="932283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9" y="876933"/>
            <a:ext cx="10555189" cy="4943100"/>
          </a:xfrm>
        </p:spPr>
      </p:pic>
      <p:sp>
        <p:nvSpPr>
          <p:cNvPr id="7" name="文本框 6"/>
          <p:cNvSpPr txBox="1"/>
          <p:nvPr/>
        </p:nvSpPr>
        <p:spPr>
          <a:xfrm>
            <a:off x="5671751" y="4028303"/>
            <a:ext cx="30699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Framework</a:t>
            </a:r>
            <a:r>
              <a:rPr kumimoji="1" lang="zh-CN" altLang="en-US" dirty="0">
                <a:solidFill>
                  <a:srgbClr val="FF0000"/>
                </a:solidFill>
              </a:rPr>
              <a:t>名字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en-US" altLang="zh-CN" dirty="0" err="1">
                <a:solidFill>
                  <a:srgbClr val="FF0000"/>
                </a:solidFill>
              </a:rPr>
              <a:t>OC.h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" y="0"/>
            <a:ext cx="11182865" cy="6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分别真机和模拟器</a:t>
            </a:r>
            <a:r>
              <a:rPr kumimoji="1" lang="en-US" altLang="zh-CN" dirty="0" err="1"/>
              <a:t>cmd+B</a:t>
            </a:r>
            <a:r>
              <a:rPr kumimoji="1" lang="zh-CN" altLang="en-US" dirty="0"/>
              <a:t>编译</a:t>
            </a:r>
            <a:r>
              <a:rPr kumimoji="1" lang="en-US" altLang="zh-CN" dirty="0"/>
              <a:t>,</a:t>
            </a:r>
            <a:r>
              <a:rPr kumimoji="1" lang="zh-CN" altLang="en-US" dirty="0"/>
              <a:t>制作通用的</a:t>
            </a:r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01001"/>
            <a:ext cx="10363200" cy="3156161"/>
          </a:xfrm>
        </p:spPr>
      </p:pic>
    </p:spTree>
    <p:extLst>
      <p:ext uri="{BB962C8B-B14F-4D97-AF65-F5344CB8AC3E}">
        <p14:creationId xmlns:p14="http://schemas.microsoft.com/office/powerpoint/2010/main" val="14777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627</TotalTime>
  <Words>61</Words>
  <Application>Microsoft Macintosh PowerPoint</Application>
  <PresentationFormat>宽屏</PresentationFormat>
  <Paragraphs>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DengXian</vt:lpstr>
      <vt:lpstr>Tw Cen MT</vt:lpstr>
      <vt:lpstr>宋体</vt:lpstr>
      <vt:lpstr>Arial</vt:lpstr>
      <vt:lpstr>水滴</vt:lpstr>
      <vt:lpstr>Swift制作framework</vt:lpstr>
      <vt:lpstr>1.创建项目</vt:lpstr>
      <vt:lpstr>2.设置较低的发布版本</vt:lpstr>
      <vt:lpstr>3.创建新的类</vt:lpstr>
      <vt:lpstr>PowerPoint 演示文稿</vt:lpstr>
      <vt:lpstr>PowerPoint 演示文稿</vt:lpstr>
      <vt:lpstr>PowerPoint 演示文稿</vt:lpstr>
      <vt:lpstr>PowerPoint 演示文稿</vt:lpstr>
      <vt:lpstr>4.分别真机和模拟器cmd+B编译,制作通用的framework</vt:lpstr>
      <vt:lpstr>注意:合成新的framework,名字必须和原名称一致 不然 使用的时候工程报错</vt:lpstr>
      <vt:lpstr>PowerPoint 演示文稿</vt:lpstr>
      <vt:lpstr>5.使用</vt:lpstr>
      <vt:lpstr>PowerPoint 演示文稿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Swift制作framework</dc:title>
  <dc:creator>张莹莹</dc:creator>
  <cp:lastModifiedBy>张莹莹</cp:lastModifiedBy>
  <cp:revision>12</cp:revision>
  <dcterms:created xsi:type="dcterms:W3CDTF">2017-08-09T09:04:29Z</dcterms:created>
  <dcterms:modified xsi:type="dcterms:W3CDTF">2017-08-11T06:09:03Z</dcterms:modified>
</cp:coreProperties>
</file>